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j24CUQIE8w/QkktlZdy7t7p+qR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FB9E580-9C35-415D-BDD6-1D2C85352A10}">
  <a:tblStyle styleId="{0FB9E580-9C35-415D-BDD6-1D2C85352A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customschemas.google.com/relationships/presentationmetadata" Target="metadata"/><Relationship Id="rId10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7d4e73f0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e7d4e73f0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RESEARCH SUMMER 2021 WEEKLY REVIEW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Weekly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539075" y="2060950"/>
            <a:ext cx="46332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more parts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Got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electropermanent magnet to work.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350" y="729925"/>
            <a:ext cx="3492900" cy="261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d4f6e0ac2a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0275" y="729925"/>
            <a:ext cx="3377377" cy="253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7d4e73f0e_0_0"/>
          <p:cNvSpPr txBox="1"/>
          <p:nvPr/>
        </p:nvSpPr>
        <p:spPr>
          <a:xfrm>
            <a:off x="307000" y="2597975"/>
            <a:ext cx="50040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package can accept different commands and act on them.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6" name="Google Shape;86;ge7d4e73f0e_0_0"/>
          <p:cNvGraphicFramePr/>
          <p:nvPr/>
        </p:nvGraphicFramePr>
        <p:xfrm>
          <a:off x="5445000" y="150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{0FB9E580-9C35-415D-BDD6-1D2C85352A10}</a:tableStyleId>
              </a:tblPr>
              <a:tblGrid>
                <a:gridCol w="1682100"/>
                <a:gridCol w="4196200"/>
              </a:tblGrid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Sign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Action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914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TESTMSG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Blink LED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TAKEPIC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Take picture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914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DEEPLOY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Activate electropermanent magnet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914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SUICIDE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Deactivate electropermanent magnet</a:t>
                      </a:r>
                      <a:endParaRPr sz="24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b2d7e8ec5_0_1"/>
          <p:cNvSpPr txBox="1"/>
          <p:nvPr/>
        </p:nvSpPr>
        <p:spPr>
          <a:xfrm>
            <a:off x="440450" y="2166700"/>
            <a:ext cx="4226100" cy="22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Field distance test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Deployment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Come up with cool name (suggestions appreciated)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g7b2d7e8ec5_0_1"/>
          <p:cNvPicPr preferRelativeResize="0"/>
          <p:nvPr/>
        </p:nvPicPr>
        <p:blipFill rotWithShape="1">
          <a:blip r:embed="rId3">
            <a:alphaModFix/>
          </a:blip>
          <a:srcRect b="12982" l="0" r="18065" t="0"/>
          <a:stretch/>
        </p:blipFill>
        <p:spPr>
          <a:xfrm>
            <a:off x="4829150" y="939102"/>
            <a:ext cx="5581527" cy="44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